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D1CEFA-6A1E-46A1-8723-6EECE9290D37}"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EFA-6A1E-46A1-8723-6EECE9290D37}"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EFA-6A1E-46A1-8723-6EECE9290D37}"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D1CEFA-6A1E-46A1-8723-6EECE9290D37}"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D1CEFA-6A1E-46A1-8723-6EECE9290D37}" type="datetimeFigureOut">
              <a:rPr lang="en-US" smtClean="0"/>
              <a:t>3/3/2013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D1CEFA-6A1E-46A1-8723-6EECE9290D37}"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D1CEFA-6A1E-46A1-8723-6EECE9290D37}" type="datetimeFigureOut">
              <a:rPr lang="en-US" smtClean="0"/>
              <a:t>3/3/2013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D1CEFA-6A1E-46A1-8723-6EECE9290D37}" type="datetimeFigureOut">
              <a:rPr lang="en-US" smtClean="0"/>
              <a:t>3/3/2013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1CEFA-6A1E-46A1-8723-6EECE9290D37}" type="datetimeFigureOut">
              <a:rPr lang="en-US" smtClean="0"/>
              <a:t>3/3/2013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1CEFA-6A1E-46A1-8723-6EECE9290D37}"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D1CEFA-6A1E-46A1-8723-6EECE9290D37}" type="datetimeFigureOut">
              <a:rPr lang="en-US" smtClean="0"/>
              <a:t>3/3/2013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F43387-F5F6-4389-A40C-FDDF6DD70A8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1CEFA-6A1E-46A1-8723-6EECE9290D37}" type="datetimeFigureOut">
              <a:rPr lang="en-US" smtClean="0"/>
              <a:t>3/3/2013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43387-F5F6-4389-A40C-FDDF6DD70A8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2514600"/>
            <a:ext cx="4343400" cy="1524000"/>
          </a:xfrm>
        </p:spPr>
        <p:txBody>
          <a:bodyPr>
            <a:normAutofit fontScale="90000"/>
          </a:bodyPr>
          <a:lstStyle/>
          <a:p>
            <a:r>
              <a:rPr lang="en-US" sz="2800" i="1" dirty="0" smtClean="0"/>
              <a:t>The Nobility and Excellence of Women and the Defects and Vices of Men</a:t>
            </a:r>
            <a:br>
              <a:rPr lang="en-US" sz="2800" i="1" dirty="0" smtClean="0"/>
            </a:br>
            <a:r>
              <a:rPr lang="en-US" dirty="0" smtClean="0"/>
              <a:t/>
            </a:r>
            <a:br>
              <a:rPr lang="en-US" dirty="0" smtClean="0"/>
            </a:br>
            <a:r>
              <a:rPr lang="en-US" sz="2700" dirty="0" err="1" smtClean="0"/>
              <a:t>Luzcrezia</a:t>
            </a:r>
            <a:r>
              <a:rPr lang="en-US" sz="2700" dirty="0" smtClean="0"/>
              <a:t> </a:t>
            </a:r>
            <a:r>
              <a:rPr lang="en-US" sz="2700" dirty="0" err="1" smtClean="0"/>
              <a:t>Marinella</a:t>
            </a:r>
            <a:r>
              <a:rPr lang="en-US" dirty="0" smtClean="0"/>
              <a:t/>
            </a:r>
            <a:br>
              <a:rPr lang="en-US" dirty="0" smtClean="0"/>
            </a:br>
            <a:r>
              <a:rPr lang="en-US" i="1" dirty="0" smtClean="0"/>
              <a:t>Pages 119-183</a:t>
            </a:r>
            <a:endParaRPr lang="en-US" dirty="0"/>
          </a:p>
        </p:txBody>
      </p:sp>
      <p:pic>
        <p:nvPicPr>
          <p:cNvPr id="7" name="Content Placeholder 6" descr="the-nobility-and-excellence-of-women-and-the-defects-and-vices-of-men.jpg"/>
          <p:cNvPicPr>
            <a:picLocks noGrp="1" noChangeAspect="1"/>
          </p:cNvPicPr>
          <p:nvPr>
            <p:ph idx="1"/>
          </p:nvPr>
        </p:nvPicPr>
        <p:blipFill>
          <a:blip r:embed="rId2" cstate="print"/>
          <a:stretch>
            <a:fillRect/>
          </a:stretch>
        </p:blipFill>
        <p:spPr>
          <a:xfrm>
            <a:off x="4953000" y="381000"/>
            <a:ext cx="3802323" cy="5853113"/>
          </a:xfrm>
        </p:spPr>
      </p:pic>
      <p:sp>
        <p:nvSpPr>
          <p:cNvPr id="6" name="Text Placeholder 5"/>
          <p:cNvSpPr>
            <a:spLocks noGrp="1"/>
          </p:cNvSpPr>
          <p:nvPr>
            <p:ph type="body" sz="half" idx="2"/>
          </p:nvPr>
        </p:nvSpPr>
        <p:spPr>
          <a:xfrm>
            <a:off x="381000" y="4267200"/>
            <a:ext cx="4343400" cy="1143001"/>
          </a:xfrm>
        </p:spPr>
        <p:txBody>
          <a:bodyPr/>
          <a:lstStyle/>
          <a:p>
            <a:r>
              <a:rPr lang="en-US" i="1" dirty="0" smtClean="0"/>
              <a:t>Presentation by: Brittany Anderson and Carol Tang</a:t>
            </a:r>
            <a:endParaRPr lang="en-US"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Small Group Questions	</a:t>
            </a:r>
            <a:endParaRPr lang="en-US" dirty="0"/>
          </a:p>
        </p:txBody>
      </p:sp>
      <p:sp>
        <p:nvSpPr>
          <p:cNvPr id="9" name="Content Placeholder 8"/>
          <p:cNvSpPr>
            <a:spLocks noGrp="1"/>
          </p:cNvSpPr>
          <p:nvPr>
            <p:ph idx="1"/>
          </p:nvPr>
        </p:nvSpPr>
        <p:spPr/>
        <p:txBody>
          <a:bodyPr>
            <a:normAutofit fontScale="92500" lnSpcReduction="20000"/>
          </a:bodyPr>
          <a:lstStyle/>
          <a:p>
            <a:r>
              <a:rPr lang="en-US" sz="2000" dirty="0" err="1" smtClean="0"/>
              <a:t>Marinella</a:t>
            </a:r>
            <a:r>
              <a:rPr lang="en-US" sz="2000" dirty="0" smtClean="0"/>
              <a:t> responds harshly to Aristotle for his words regarding women and heat. Using what we have previously learned about women, men, temperature and the argument she provides analyze her argument against Aristotle. (p. 130)</a:t>
            </a:r>
          </a:p>
          <a:p>
            <a:endParaRPr lang="en-US" sz="2000" dirty="0" smtClean="0"/>
          </a:p>
          <a:p>
            <a:r>
              <a:rPr lang="en-US" sz="2000" dirty="0" err="1" smtClean="0"/>
              <a:t>Marinella</a:t>
            </a:r>
            <a:r>
              <a:rPr lang="en-US" sz="2000" dirty="0" smtClean="0"/>
              <a:t> discusses the male version of adornment and argues that it is impossible to find a man “who does not swagger and play the Daredevil.” (167) What connections do you see between her argument and </a:t>
            </a:r>
            <a:r>
              <a:rPr lang="en-US" sz="2000" dirty="0" err="1" smtClean="0"/>
              <a:t>Vives</a:t>
            </a:r>
            <a:r>
              <a:rPr lang="en-US" sz="2000" dirty="0" smtClean="0"/>
              <a:t>’ view on adornment for women?</a:t>
            </a:r>
          </a:p>
          <a:p>
            <a:endParaRPr lang="en-US" sz="2000" dirty="0" smtClean="0"/>
          </a:p>
          <a:p>
            <a:r>
              <a:rPr lang="en-US" sz="2000" dirty="0" smtClean="0"/>
              <a:t>Throughout the second part of the book, </a:t>
            </a:r>
            <a:r>
              <a:rPr lang="en-US" sz="2000" dirty="0" err="1" smtClean="0"/>
              <a:t>Marinella</a:t>
            </a:r>
            <a:r>
              <a:rPr lang="en-US" sz="2000" dirty="0" smtClean="0"/>
              <a:t> quotes men and then denounces them with her argument. How do you think </a:t>
            </a:r>
            <a:r>
              <a:rPr lang="en-US" sz="2000" dirty="0" err="1"/>
              <a:t>Marinella's</a:t>
            </a:r>
            <a:r>
              <a:rPr lang="en-US" sz="2000" dirty="0"/>
              <a:t> argument strategy </a:t>
            </a:r>
            <a:r>
              <a:rPr lang="en-US" sz="2000" dirty="0" smtClean="0"/>
              <a:t>holds up?</a:t>
            </a:r>
            <a:r>
              <a:rPr lang="en-US" sz="2000" dirty="0"/>
              <a:t> </a:t>
            </a:r>
            <a:r>
              <a:rPr lang="en-US" sz="2000" dirty="0" smtClean="0"/>
              <a:t>(p.132)</a:t>
            </a:r>
          </a:p>
          <a:p>
            <a:endParaRPr lang="en-US" sz="2000" dirty="0" smtClean="0"/>
          </a:p>
          <a:p>
            <a:r>
              <a:rPr lang="en-US" sz="2000" dirty="0"/>
              <a:t>Why </a:t>
            </a:r>
            <a:r>
              <a:rPr lang="en-US" sz="2000" dirty="0" smtClean="0"/>
              <a:t>do you think that </a:t>
            </a:r>
            <a:r>
              <a:rPr lang="en-US" sz="2000" dirty="0" err="1" smtClean="0"/>
              <a:t>Marinella</a:t>
            </a:r>
            <a:r>
              <a:rPr lang="en-US" sz="2000" dirty="0" smtClean="0"/>
              <a:t> switches </a:t>
            </a:r>
            <a:r>
              <a:rPr lang="en-US" sz="2000" dirty="0"/>
              <a:t>from denouncing Aristotle to using him as a source of support for her argument? </a:t>
            </a:r>
            <a:r>
              <a:rPr lang="en-US" sz="2000" dirty="0" smtClean="0"/>
              <a:t>(p. 137)</a:t>
            </a: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Group Discussion	</a:t>
            </a:r>
            <a:endParaRPr lang="en-US" dirty="0"/>
          </a:p>
        </p:txBody>
      </p:sp>
      <p:sp>
        <p:nvSpPr>
          <p:cNvPr id="3" name="Content Placeholder 2"/>
          <p:cNvSpPr>
            <a:spLocks noGrp="1"/>
          </p:cNvSpPr>
          <p:nvPr>
            <p:ph idx="1"/>
          </p:nvPr>
        </p:nvSpPr>
        <p:spPr/>
        <p:txBody>
          <a:bodyPr>
            <a:normAutofit fontScale="92500" lnSpcReduction="10000"/>
          </a:bodyPr>
          <a:lstStyle/>
          <a:p>
            <a:r>
              <a:rPr lang="en-US" dirty="0"/>
              <a:t> </a:t>
            </a:r>
            <a:r>
              <a:rPr lang="en-US" dirty="0" smtClean="0"/>
              <a:t>Do you think that </a:t>
            </a:r>
            <a:r>
              <a:rPr lang="en-US" dirty="0" err="1"/>
              <a:t>Marinella</a:t>
            </a:r>
            <a:r>
              <a:rPr lang="en-US" dirty="0"/>
              <a:t> </a:t>
            </a:r>
            <a:r>
              <a:rPr lang="en-US" dirty="0" smtClean="0"/>
              <a:t>advocates equality </a:t>
            </a:r>
            <a:r>
              <a:rPr lang="en-US" dirty="0"/>
              <a:t>between the sexes? Is she happy with being place on a pedestal or </a:t>
            </a:r>
            <a:r>
              <a:rPr lang="en-US" dirty="0" smtClean="0"/>
              <a:t>do you believe that this is a </a:t>
            </a:r>
            <a:r>
              <a:rPr lang="en-US" dirty="0"/>
              <a:t>reflection of her social class? </a:t>
            </a:r>
            <a:endParaRPr lang="en-US" dirty="0" smtClean="0"/>
          </a:p>
          <a:p>
            <a:r>
              <a:rPr lang="en-US" dirty="0" smtClean="0"/>
              <a:t>Where does </a:t>
            </a:r>
            <a:r>
              <a:rPr lang="en-US" dirty="0" err="1" smtClean="0"/>
              <a:t>Marinella</a:t>
            </a:r>
            <a:r>
              <a:rPr lang="en-US" dirty="0" smtClean="0"/>
              <a:t> believe all </a:t>
            </a:r>
            <a:r>
              <a:rPr lang="en-US" dirty="0" err="1" smtClean="0"/>
              <a:t>womens</a:t>
            </a:r>
            <a:r>
              <a:rPr lang="en-US" dirty="0" smtClean="0"/>
              <a:t> bad deeds come from? If women are indeed corrupted by men, do  you think that </a:t>
            </a:r>
            <a:r>
              <a:rPr lang="en-US" dirty="0" err="1" smtClean="0"/>
              <a:t>Marinella</a:t>
            </a:r>
            <a:r>
              <a:rPr lang="en-US" dirty="0" smtClean="0"/>
              <a:t> would see merit in </a:t>
            </a:r>
            <a:r>
              <a:rPr lang="en-US" dirty="0" err="1" smtClean="0"/>
              <a:t>Vives</a:t>
            </a:r>
            <a:r>
              <a:rPr lang="en-US" dirty="0" smtClean="0"/>
              <a:t>’ argument that women should be kept away from men as much as possible? (p. 128)</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TotalTime>
  <Words>144</Words>
  <Application>Microsoft Office PowerPoint</Application>
  <PresentationFormat>On-screen Show (4:3)</PresentationFormat>
  <Paragraphs>13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The Nobility and Excellence of Women and the Defects and Vices of Men  Luzcrezia Marinella Pages 119-183</vt:lpstr>
      <vt:lpstr>Small Group Questions </vt:lpstr>
      <vt:lpstr>Large Group Discussion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Nobility and Excellence of Women and the Defects and Vices of Men Luzcrezia Marinella Pages 119-183</dc:title>
  <dc:creator>ctee</dc:creator>
  <cp:lastModifiedBy>ctee</cp:lastModifiedBy>
  <cp:revision>3</cp:revision>
  <dcterms:created xsi:type="dcterms:W3CDTF">2013-03-03T20:00:14Z</dcterms:created>
  <dcterms:modified xsi:type="dcterms:W3CDTF">2013-03-03T20:24:06Z</dcterms:modified>
</cp:coreProperties>
</file>